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7" r:id="rId3"/>
    <p:sldId id="271" r:id="rId4"/>
    <p:sldId id="258" r:id="rId5"/>
    <p:sldId id="257" r:id="rId6"/>
    <p:sldId id="256" r:id="rId7"/>
    <p:sldId id="265" r:id="rId8"/>
    <p:sldId id="260" r:id="rId9"/>
    <p:sldId id="274" r:id="rId10"/>
    <p:sldId id="275" r:id="rId11"/>
    <p:sldId id="267" r:id="rId12"/>
    <p:sldId id="259" r:id="rId13"/>
    <p:sldId id="266" r:id="rId14"/>
    <p:sldId id="261" r:id="rId15"/>
    <p:sldId id="270" r:id="rId16"/>
    <p:sldId id="262" r:id="rId17"/>
    <p:sldId id="263" r:id="rId18"/>
    <p:sldId id="264" r:id="rId19"/>
    <p:sldId id="272" r:id="rId20"/>
    <p:sldId id="268" r:id="rId21"/>
    <p:sldId id="279" r:id="rId22"/>
    <p:sldId id="273" r:id="rId23"/>
    <p:sldId id="276" r:id="rId24"/>
    <p:sldId id="320" r:id="rId25"/>
    <p:sldId id="278" r:id="rId26"/>
    <p:sldId id="281" r:id="rId27"/>
    <p:sldId id="280" r:id="rId28"/>
    <p:sldId id="287" r:id="rId29"/>
    <p:sldId id="288" r:id="rId30"/>
    <p:sldId id="282" r:id="rId31"/>
    <p:sldId id="289" r:id="rId32"/>
    <p:sldId id="290" r:id="rId33"/>
    <p:sldId id="283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3" r:id="rId43"/>
    <p:sldId id="304" r:id="rId44"/>
    <p:sldId id="305" r:id="rId45"/>
    <p:sldId id="299" r:id="rId46"/>
    <p:sldId id="300" r:id="rId47"/>
    <p:sldId id="301" r:id="rId48"/>
    <p:sldId id="302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284" r:id="rId57"/>
    <p:sldId id="314" r:id="rId58"/>
    <p:sldId id="313" r:id="rId59"/>
    <p:sldId id="285" r:id="rId60"/>
    <p:sldId id="315" r:id="rId61"/>
    <p:sldId id="316" r:id="rId62"/>
    <p:sldId id="317" r:id="rId63"/>
    <p:sldId id="318" r:id="rId64"/>
    <p:sldId id="319" r:id="rId65"/>
    <p:sldId id="286" r:id="rId66"/>
    <p:sldId id="321" r:id="rId67"/>
    <p:sldId id="324" r:id="rId68"/>
    <p:sldId id="322" r:id="rId69"/>
    <p:sldId id="325" r:id="rId70"/>
    <p:sldId id="326" r:id="rId71"/>
    <p:sldId id="327" r:id="rId72"/>
    <p:sldId id="329" r:id="rId73"/>
    <p:sldId id="330" r:id="rId74"/>
    <p:sldId id="331" r:id="rId75"/>
    <p:sldId id="328" r:id="rId76"/>
    <p:sldId id="332" r:id="rId77"/>
    <p:sldId id="333" r:id="rId78"/>
    <p:sldId id="323" r:id="rId79"/>
    <p:sldId id="334" r:id="rId80"/>
    <p:sldId id="335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CA4F3-CAF6-4748-9E47-96FE9442A690}">
          <p14:sldIdLst>
            <p14:sldId id="269"/>
            <p14:sldId id="277"/>
            <p14:sldId id="271"/>
            <p14:sldId id="258"/>
            <p14:sldId id="257"/>
            <p14:sldId id="256"/>
            <p14:sldId id="265"/>
            <p14:sldId id="260"/>
            <p14:sldId id="274"/>
            <p14:sldId id="275"/>
            <p14:sldId id="267"/>
            <p14:sldId id="259"/>
            <p14:sldId id="266"/>
            <p14:sldId id="261"/>
            <p14:sldId id="270"/>
            <p14:sldId id="262"/>
            <p14:sldId id="263"/>
            <p14:sldId id="264"/>
            <p14:sldId id="272"/>
            <p14:sldId id="268"/>
            <p14:sldId id="279"/>
            <p14:sldId id="273"/>
            <p14:sldId id="276"/>
            <p14:sldId id="320"/>
            <p14:sldId id="278"/>
            <p14:sldId id="281"/>
            <p14:sldId id="280"/>
            <p14:sldId id="287"/>
            <p14:sldId id="288"/>
            <p14:sldId id="282"/>
            <p14:sldId id="289"/>
            <p14:sldId id="290"/>
            <p14:sldId id="283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3"/>
            <p14:sldId id="304"/>
            <p14:sldId id="305"/>
            <p14:sldId id="299"/>
            <p14:sldId id="300"/>
            <p14:sldId id="301"/>
            <p14:sldId id="302"/>
            <p14:sldId id="306"/>
            <p14:sldId id="307"/>
            <p14:sldId id="308"/>
            <p14:sldId id="309"/>
            <p14:sldId id="310"/>
            <p14:sldId id="311"/>
            <p14:sldId id="312"/>
            <p14:sldId id="284"/>
            <p14:sldId id="314"/>
            <p14:sldId id="313"/>
            <p14:sldId id="285"/>
            <p14:sldId id="315"/>
            <p14:sldId id="316"/>
            <p14:sldId id="317"/>
            <p14:sldId id="318"/>
            <p14:sldId id="319"/>
            <p14:sldId id="286"/>
            <p14:sldId id="321"/>
            <p14:sldId id="324"/>
            <p14:sldId id="322"/>
            <p14:sldId id="325"/>
            <p14:sldId id="326"/>
            <p14:sldId id="327"/>
            <p14:sldId id="329"/>
            <p14:sldId id="330"/>
            <p14:sldId id="331"/>
            <p14:sldId id="328"/>
            <p14:sldId id="332"/>
            <p14:sldId id="333"/>
            <p14:sldId id="323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org/" TargetMode="External"/><Relationship Id="rId7" Type="http://schemas.openxmlformats.org/officeDocument/2006/relationships/hyperlink" Target="https://www.codingame.com/" TargetMode="External"/><Relationship Id="rId2" Type="http://schemas.openxmlformats.org/officeDocument/2006/relationships/hyperlink" Target="https://codew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.checkio.org/" TargetMode="External"/><Relationship Id="rId5" Type="http://schemas.openxmlformats.org/officeDocument/2006/relationships/hyperlink" Target="https://hackerrank.com/" TargetMode="External"/><Relationship Id="rId4" Type="http://schemas.openxmlformats.org/officeDocument/2006/relationships/hyperlink" Target="https://leetcod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hyperlink" Target="https://temp-mail.org/en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F72F-89C2-57A5-9A59-A2E121184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79915" y="52840"/>
            <a:ext cx="5421086" cy="542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F4687-D4AA-7E0E-8D42-1C00839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1" y="5379430"/>
            <a:ext cx="4214358" cy="1478570"/>
          </a:xfrm>
        </p:spPr>
        <p:txBody>
          <a:bodyPr>
            <a:normAutofit/>
          </a:bodyPr>
          <a:lstStyle/>
          <a:p>
            <a:r>
              <a:rPr lang="en-IN" sz="4400" cap="none" spc="-150" dirty="0">
                <a:latin typeface="Arial Black" panose="020B0A04020102020204" pitchFamily="34" charset="0"/>
              </a:rPr>
              <a:t>It’s Me</a:t>
            </a:r>
            <a:br>
              <a:rPr lang="en-IN" sz="4400" cap="none" spc="-150" dirty="0">
                <a:latin typeface="Arial Black" panose="020B0A04020102020204" pitchFamily="34" charset="0"/>
              </a:rPr>
            </a:br>
            <a:r>
              <a:rPr lang="en-IN" sz="4400" cap="none" spc="-150" dirty="0">
                <a:latin typeface="Arial Black" panose="020B0A04020102020204" pitchFamily="34" charset="0"/>
              </a:rPr>
              <a:t>Parrot </a:t>
            </a:r>
            <a:r>
              <a:rPr lang="en-IN" sz="4400" cap="none" spc="-150" dirty="0" err="1">
                <a:latin typeface="Arial Black" panose="020B0A04020102020204" pitchFamily="34" charset="0"/>
              </a:rPr>
              <a:t>Rakhy</a:t>
            </a:r>
            <a:r>
              <a:rPr lang="en-IN" sz="4400" cap="none" spc="-15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1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5BBD8-A76B-3E03-11CF-616502F2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819016"/>
            <a:ext cx="9030164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14D3A-C49A-EFA2-7975-79432E6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9" y="-1"/>
            <a:ext cx="7380514" cy="6844141"/>
          </a:xfrm>
        </p:spPr>
      </p:pic>
    </p:spTree>
    <p:extLst>
      <p:ext uri="{BB962C8B-B14F-4D97-AF65-F5344CB8AC3E}">
        <p14:creationId xmlns:p14="http://schemas.microsoft.com/office/powerpoint/2010/main" val="240550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6E0BE-5E2C-3884-F312-F467AB03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29" y="213049"/>
            <a:ext cx="5116285" cy="6431901"/>
          </a:xfrm>
        </p:spPr>
      </p:pic>
    </p:spTree>
    <p:extLst>
      <p:ext uri="{BB962C8B-B14F-4D97-AF65-F5344CB8AC3E}">
        <p14:creationId xmlns:p14="http://schemas.microsoft.com/office/powerpoint/2010/main" val="128257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7AEA2-4A13-69F5-9C04-6320C3315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85257" y="1138917"/>
            <a:ext cx="9159875" cy="5153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45AEC-8A91-F10E-5283-337BA7B4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6058"/>
            <a:ext cx="3354387" cy="326572"/>
          </a:xfrm>
        </p:spPr>
        <p:txBody>
          <a:bodyPr>
            <a:normAutofit fontScale="90000"/>
          </a:bodyPr>
          <a:lstStyle/>
          <a:p>
            <a:r>
              <a:rPr lang="en-IN" dirty="0"/>
              <a:t>Git Commands</a:t>
            </a:r>
          </a:p>
        </p:txBody>
      </p:sp>
    </p:spTree>
    <p:extLst>
      <p:ext uri="{BB962C8B-B14F-4D97-AF65-F5344CB8AC3E}">
        <p14:creationId xmlns:p14="http://schemas.microsoft.com/office/powerpoint/2010/main" val="299731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C65-D326-2200-9B7F-51688F1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/>
              <a:t>Ai tools</a:t>
            </a:r>
          </a:p>
        </p:txBody>
      </p:sp>
    </p:spTree>
    <p:extLst>
      <p:ext uri="{BB962C8B-B14F-4D97-AF65-F5344CB8AC3E}">
        <p14:creationId xmlns:p14="http://schemas.microsoft.com/office/powerpoint/2010/main" val="1087036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344F-2DCC-29B9-B291-2086860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02" y="2249488"/>
            <a:ext cx="62094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CA2D5-43E5-CD75-BCEB-18A9F6AF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24" y="1019403"/>
            <a:ext cx="9037952" cy="4619398"/>
          </a:xfrm>
        </p:spPr>
      </p:pic>
    </p:spTree>
    <p:extLst>
      <p:ext uri="{BB962C8B-B14F-4D97-AF65-F5344CB8AC3E}">
        <p14:creationId xmlns:p14="http://schemas.microsoft.com/office/powerpoint/2010/main" val="409183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CB289-8C60-4E2F-0C23-19EE383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74" y="3429711"/>
            <a:ext cx="9869277" cy="118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92092-32D4-1AE7-AEE9-05C10D9B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852657"/>
            <a:ext cx="11650701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755C-6D98-064B-C58D-4236F248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647841"/>
            <a:ext cx="9564435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BED64-5434-1710-5CA7-F94C77D9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876473"/>
            <a:ext cx="11698333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51A8B-4547-39C0-4390-F3716F09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" y="2766920"/>
            <a:ext cx="12155596" cy="1324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64C03-9B07-2A1F-A02F-2CFA664F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88" y="3024131"/>
            <a:ext cx="8764223" cy="80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E811C-8A41-49EC-C9F6-BC1F7D9A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39" y="2819315"/>
            <a:ext cx="10717121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1AB35-E7F8-D27D-9B87-C9BD1ADC8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" y="2733578"/>
            <a:ext cx="10926700" cy="139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4E7C2F-854B-1E2C-1CC5-19AFAD035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44" y="2571630"/>
            <a:ext cx="110029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FE81B-72EA-DD41-D61D-736C7C0A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7" y="385526"/>
            <a:ext cx="3958585" cy="6086947"/>
          </a:xfrm>
        </p:spPr>
      </p:pic>
    </p:spTree>
    <p:extLst>
      <p:ext uri="{BB962C8B-B14F-4D97-AF65-F5344CB8AC3E}">
        <p14:creationId xmlns:p14="http://schemas.microsoft.com/office/powerpoint/2010/main" val="2793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FD4-E568-67DC-FA55-ADAE591D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477B-2D5E-C98A-E80F-9B8431F9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Fake Emails</a:t>
            </a:r>
          </a:p>
          <a:p>
            <a:r>
              <a:rPr lang="en-IN" dirty="0"/>
              <a:t>VPN security</a:t>
            </a:r>
          </a:p>
          <a:p>
            <a:r>
              <a:rPr lang="en-IN" dirty="0"/>
              <a:t>Sharing Screens</a:t>
            </a:r>
          </a:p>
          <a:p>
            <a:r>
              <a:rPr lang="en-IN" dirty="0"/>
              <a:t>Storing Data --  like Clouds</a:t>
            </a:r>
          </a:p>
          <a:p>
            <a:r>
              <a:rPr lang="en-IN" dirty="0"/>
              <a:t>Searching Anyonmsoly – Tor Browser</a:t>
            </a:r>
          </a:p>
          <a:p>
            <a:r>
              <a:rPr lang="en-IN" dirty="0"/>
              <a:t>Latest Updates related to AI and Stock or Financial related info etc. ( YT / Google)</a:t>
            </a:r>
          </a:p>
          <a:p>
            <a:r>
              <a:rPr lang="en-IN" dirty="0"/>
              <a:t>Starting Your Business / YT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04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2E1D-3F8D-294C-E254-00001DB6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93272"/>
            <a:ext cx="5237616" cy="56714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basic sys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Python + DBMS</a:t>
            </a:r>
            <a:br>
              <a:rPr lang="en-IN" dirty="0"/>
            </a:br>
            <a:r>
              <a:rPr lang="en-IN" dirty="0"/>
              <a:t>machine learning</a:t>
            </a:r>
            <a:br>
              <a:rPr lang="en-IN" dirty="0"/>
            </a:br>
            <a:r>
              <a:rPr lang="en-IN" dirty="0"/>
              <a:t>data science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web development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video editing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ai expert tools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network access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3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C4DF-1FFD-6435-6A82-F94D3D09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2" y="1828435"/>
            <a:ext cx="3619430" cy="1600565"/>
          </a:xfrm>
        </p:spPr>
      </p:pic>
      <p:pic>
        <p:nvPicPr>
          <p:cNvPr id="1064" name="Picture 40" descr="Tor Browser Review | PCMag">
            <a:extLst>
              <a:ext uri="{FF2B5EF4-FFF2-40B4-BE49-F238E27FC236}">
                <a16:creationId xmlns:a16="http://schemas.microsoft.com/office/drawing/2014/main" id="{1023760A-BDF2-1A52-137E-DDB50498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7" y="3683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p 10 Largest AI Websites in the world ...">
            <a:extLst>
              <a:ext uri="{FF2B5EF4-FFF2-40B4-BE49-F238E27FC236}">
                <a16:creationId xmlns:a16="http://schemas.microsoft.com/office/drawing/2014/main" id="{B3844BD7-299E-D445-DAF4-A7A5346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4" y="4109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10 Best AI Tools for Data Extraction ...">
            <a:extLst>
              <a:ext uri="{FF2B5EF4-FFF2-40B4-BE49-F238E27FC236}">
                <a16:creationId xmlns:a16="http://schemas.microsoft.com/office/drawing/2014/main" id="{AFFFF986-1C9D-39E7-D79C-86AD540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4" y="328612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3D9C5E-44D7-8406-9F2F-029CEE5E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42" y="355372"/>
            <a:ext cx="3606985" cy="4445228"/>
          </a:xfrm>
          <a:prstGeom prst="rect">
            <a:avLst/>
          </a:prstGeom>
        </p:spPr>
      </p:pic>
      <p:pic>
        <p:nvPicPr>
          <p:cNvPr id="1070" name="Picture 46" descr="How to Choose a VPN Provider: 7 Tips to ...">
            <a:extLst>
              <a:ext uri="{FF2B5EF4-FFF2-40B4-BE49-F238E27FC236}">
                <a16:creationId xmlns:a16="http://schemas.microsoft.com/office/drawing/2014/main" id="{1BAA235A-1AEF-7BA9-CE1F-4711300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8" y="17399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uno? The AI music app explained">
            <a:extLst>
              <a:ext uri="{FF2B5EF4-FFF2-40B4-BE49-F238E27FC236}">
                <a16:creationId xmlns:a16="http://schemas.microsoft.com/office/drawing/2014/main" id="{A63E55BC-D544-FDF5-2A58-83E77A5D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61" y="4376609"/>
            <a:ext cx="820833" cy="4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8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A1D-8BB2-52FB-754D-2750DA23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289-9AE6-086A-0508-E07EDDD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If you feel like practicing your Python skills, check out these websites: </a:t>
            </a:r>
            <a:r>
              <a:rPr lang="en-US" b="0" i="0" dirty="0">
                <a:effectLst/>
                <a:latin typeface="inherit"/>
                <a:hlinkClick r:id="rId2" tooltip="https://codewars.com/"/>
              </a:rPr>
              <a:t>https://codewars.com/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3" tooltip="https://exercism.org/"/>
              </a:rPr>
              <a:t>https://exercism.org/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4" tooltip="https://leetcode.com/"/>
              </a:rPr>
              <a:t>https://leetcode.com/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5" tooltip="https://hackerrank.com/"/>
              </a:rPr>
              <a:t>https://hackerrank.com/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6" tooltip="https://py.checkio.org/"/>
              </a:rPr>
              <a:t>https://py.checkio.org/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7" tooltip="https://www.codingame.com/"/>
              </a:rPr>
              <a:t>https://www.codingame.com/</a:t>
            </a:r>
            <a:endParaRPr lang="en-US" b="0" i="0" dirty="0">
              <a:effectLst/>
              <a:latin typeface="inheri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1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5B17-B612-66C9-BC63-630B72C8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217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86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E413-136F-8817-2890-452F4BA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7613-AE9D-4DF3-BF5A-387D7291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– </a:t>
            </a:r>
            <a:r>
              <a:rPr lang="en-US" dirty="0" err="1"/>
              <a:t>chatgpt</a:t>
            </a:r>
            <a:r>
              <a:rPr lang="en-US" dirty="0"/>
              <a:t> ( ask anything you want)</a:t>
            </a:r>
          </a:p>
          <a:p>
            <a:r>
              <a:rPr lang="en-US" dirty="0"/>
              <a:t>Day 2 – suno.ai ( for music)</a:t>
            </a:r>
          </a:p>
          <a:p>
            <a:r>
              <a:rPr lang="en-US" dirty="0"/>
              <a:t>Day 3 --  lenoardo.ai ( for Image generating)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9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B4E0-98C0-B6F3-75C1-89689414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&amp; privacy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A022-60CD-A883-BCB5-6498C6E78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Temporay</a:t>
            </a:r>
            <a:r>
              <a:rPr lang="en-IN" dirty="0"/>
              <a:t> Emails --- </a:t>
            </a:r>
            <a:r>
              <a:rPr lang="en-IN" dirty="0">
                <a:hlinkClick r:id="rId2"/>
              </a:rPr>
              <a:t>https://temp-mail.org/en/</a:t>
            </a:r>
            <a:endParaRPr lang="en-IN" dirty="0"/>
          </a:p>
          <a:p>
            <a:r>
              <a:rPr lang="en-IN" dirty="0"/>
              <a:t>Check your email is secure ---- </a:t>
            </a:r>
            <a:r>
              <a:rPr lang="en-IN" dirty="0">
                <a:hlinkClick r:id="rId3"/>
              </a:rPr>
              <a:t>https://haveibeenpwned.com/</a:t>
            </a:r>
            <a:endParaRPr lang="en-IN" dirty="0"/>
          </a:p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672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36349-BF04-F0DB-C8E8-E37045A6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047647"/>
            <a:ext cx="8788852" cy="40007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51485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1D9-81D0-3FE6-FADE-96F1CB20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1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207CD-86DB-30C2-3259-FC60FD8BA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677" y="2130172"/>
            <a:ext cx="6671469" cy="2597655"/>
          </a:xfrm>
        </p:spPr>
      </p:pic>
    </p:spTree>
    <p:extLst>
      <p:ext uri="{BB962C8B-B14F-4D97-AF65-F5344CB8AC3E}">
        <p14:creationId xmlns:p14="http://schemas.microsoft.com/office/powerpoint/2010/main" val="3273025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A28BB-672C-9621-B250-55CC80C3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1368319"/>
            <a:ext cx="9817605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57240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B7B1-ACBC-50C2-B919-E84CED49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29298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ED20B-071D-FCAC-A9FC-6A01D2E36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00" y="4715625"/>
            <a:ext cx="6948092" cy="1339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B102A-5C71-4C46-B8B8-541D3630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00" y="1880370"/>
            <a:ext cx="4513604" cy="19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C0DFA-9CA8-8A33-A731-331C381D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637" y="1335365"/>
            <a:ext cx="5540330" cy="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4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6B3D-C2CC-7043-FB54-FFA461B0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BE6B2-4086-2E6B-0989-AB5D0692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1" y="3429000"/>
            <a:ext cx="10422026" cy="831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41AD-AA91-B88E-4A9C-353CCB19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1" y="2590800"/>
            <a:ext cx="9600630" cy="53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B06F3-3190-BE84-733D-68BCC790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21" y="4455210"/>
            <a:ext cx="9518408" cy="8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14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DC25E-66B4-CEDA-FA5F-31E331BF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41514"/>
            <a:ext cx="6574972" cy="6574972"/>
          </a:xfrm>
        </p:spPr>
      </p:pic>
    </p:spTree>
    <p:extLst>
      <p:ext uri="{BB962C8B-B14F-4D97-AF65-F5344CB8AC3E}">
        <p14:creationId xmlns:p14="http://schemas.microsoft.com/office/powerpoint/2010/main" val="27894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B079-B8F6-A370-8563-CC45F8BD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2 Project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4B015-2A9B-04F5-B439-3CE12CDC4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39" y="2574717"/>
            <a:ext cx="10726166" cy="2271832"/>
          </a:xfrm>
        </p:spPr>
      </p:pic>
    </p:spTree>
    <p:extLst>
      <p:ext uri="{BB962C8B-B14F-4D97-AF65-F5344CB8AC3E}">
        <p14:creationId xmlns:p14="http://schemas.microsoft.com/office/powerpoint/2010/main" val="1004753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0665-AE2C-B21B-BA1B-02B53FF1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836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BF2EC-A3E4-AFA8-6413-67F9AB35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08" y="1969764"/>
            <a:ext cx="9723807" cy="41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0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995-F99C-1979-4BEF-641887D4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Another way solution </a:t>
            </a:r>
            <a:r>
              <a:rPr lang="en-IN">
                <a:solidFill>
                  <a:srgbClr val="FF0000"/>
                </a:solidFill>
              </a:rPr>
              <a:t>-  project 2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09B28-C397-14B3-ABCA-E487160F8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859" y="5334320"/>
            <a:ext cx="5429529" cy="7683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FF21F-ABE8-81DE-046E-026837CC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2" y="1899984"/>
            <a:ext cx="10000332" cy="30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3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9C8E4-6801-DDCD-5267-238A8D8D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1581055"/>
            <a:ext cx="9722350" cy="36958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48116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B5F89-93B9-12CC-9E67-C485110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37286"/>
            <a:ext cx="5983722" cy="3398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4FE6-23F4-EAAA-0022-4022CD27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28" y="2596612"/>
            <a:ext cx="4152535" cy="2726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58149-504A-999A-54B5-714B0C46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662" y="682249"/>
            <a:ext cx="3718675" cy="14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79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E858-516F-B6DC-F6CE-76E95B3C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CB4FD-744F-DF06-7105-ADE5D7EB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17" y="2325099"/>
            <a:ext cx="4885483" cy="1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12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A17C6-737B-7151-8DF6-BEB07EB0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2" y="704710"/>
            <a:ext cx="7487035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4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8B29A-521B-820F-0D8D-64965FA1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897404"/>
            <a:ext cx="9665197" cy="920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7C8A2-D296-12D1-844F-D2CACAA2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95" y="2461575"/>
            <a:ext cx="7384348" cy="1381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3600B-2AC9-FC79-87F0-CB8B1A14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465" y="4174848"/>
            <a:ext cx="5546807" cy="18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8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3692-DCE6-7E15-3298-43B06097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26" y="83401"/>
            <a:ext cx="9905998" cy="928970"/>
          </a:xfrm>
        </p:spPr>
        <p:txBody>
          <a:bodyPr/>
          <a:lstStyle/>
          <a:p>
            <a:r>
              <a:rPr lang="en-IN" dirty="0"/>
              <a:t>Nested if-else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0E23-97D3-E05E-4DE2-1B9EF8A5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26" y="1012371"/>
            <a:ext cx="2542345" cy="1364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0BE4F-16DA-78B7-CB4A-B71CF473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26" y="2496738"/>
            <a:ext cx="4445228" cy="37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686A9-A8DA-43B4-24C2-DE7565EFF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49" y="1491127"/>
            <a:ext cx="5678051" cy="43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2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AC3B-91D6-E8A1-DB0F-81D6224D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81061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ED47F-B0DA-7E31-E86A-06C1224C8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22244"/>
            <a:ext cx="7441373" cy="3602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3FEA1-9DEB-1EC2-96AA-B8BFD3B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58" y="2277459"/>
            <a:ext cx="3302170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0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9618CD-788F-1213-11B1-49E55AC7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11" y="92111"/>
            <a:ext cx="6400801" cy="6673777"/>
          </a:xfrm>
        </p:spPr>
      </p:pic>
    </p:spTree>
    <p:extLst>
      <p:ext uri="{BB962C8B-B14F-4D97-AF65-F5344CB8AC3E}">
        <p14:creationId xmlns:p14="http://schemas.microsoft.com/office/powerpoint/2010/main" val="106923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67346-94ED-8464-7B47-27DC86B7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84" y="2465389"/>
            <a:ext cx="4254719" cy="438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A22F5-BB1A-6207-7E68-AE74B6BF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02" y="62481"/>
            <a:ext cx="3302170" cy="2292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32EB5-6256-55F0-B21B-14CF14DEC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229" y="1266714"/>
            <a:ext cx="5683542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3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E031-81BE-2A57-FE71-D8BE3D30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E6F1F-9731-3370-FC99-617A3E42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50" y="1684015"/>
            <a:ext cx="8704993" cy="38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4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77E0-D4B1-0ECE-6B9A-B0F86714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96788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Multiple if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8BCA8-28D7-6FCA-8F5D-ED5A5C65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09" y="1646194"/>
            <a:ext cx="9815001" cy="4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1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E3DF8-5A2B-89D9-DF86-B4EBF2B1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5" y="1164771"/>
            <a:ext cx="5354122" cy="41256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48C7D6-5BAE-000D-86AA-60A4FC6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1314"/>
            <a:ext cx="9905998" cy="68485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 (Ticket pricing)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8AD65-7E3C-39C9-0027-57B50355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28" y="0"/>
            <a:ext cx="6207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11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9B64-B41C-D723-380A-526EB742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127" y="248423"/>
            <a:ext cx="9905998" cy="7773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/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75FFE-E417-304E-1A21-D2EAA65E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906079"/>
            <a:ext cx="8292138" cy="5727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18F85-FDDA-F511-6BB9-02A2E88F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3" y="5072391"/>
            <a:ext cx="9278645" cy="1671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F38B6-0DF3-9ACD-91F2-FEAD84ED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1210878"/>
            <a:ext cx="5123074" cy="22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6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A39-9A71-C322-2911-533D266A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84" y="458986"/>
            <a:ext cx="9905998" cy="119621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1050BB-AC9F-5573-003E-06967B71F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752498"/>
            <a:ext cx="5769429" cy="50553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A82FA-69FA-3958-407A-5E6961C5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67" y="648393"/>
            <a:ext cx="6102076" cy="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87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A537-2576-4C2E-BACC-D3C8375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2D065-5428-2522-8C8E-7D1322F9C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515" y="2008157"/>
            <a:ext cx="7785916" cy="33729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48989-F186-4D33-BA04-AB8D407D7318}"/>
              </a:ext>
            </a:extLst>
          </p:cNvPr>
          <p:cNvSpPr txBox="1"/>
          <p:nvPr/>
        </p:nvSpPr>
        <p:spPr>
          <a:xfrm>
            <a:off x="3649436" y="1134143"/>
            <a:ext cx="4482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(observe the seps flow using –  </a:t>
            </a:r>
            <a:r>
              <a:rPr lang="en-IN" sz="2000" dirty="0" err="1">
                <a:solidFill>
                  <a:srgbClr val="FF0000"/>
                </a:solidFill>
              </a:rPr>
              <a:t>thonny</a:t>
            </a:r>
            <a:r>
              <a:rPr lang="en-IN" sz="2000" dirty="0">
                <a:solidFill>
                  <a:srgbClr val="FF0000"/>
                </a:solidFill>
              </a:rPr>
              <a:t> site)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6824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A29A-72AA-6129-1F9A-F76A2C4E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53" y="91030"/>
            <a:ext cx="9905998" cy="888774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Difficult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656C3-92F8-8D4F-3215-8DDF17BA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18" y="315863"/>
            <a:ext cx="5142781" cy="567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0B7AD-83E0-B339-F862-9C0AD281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53" y="979804"/>
            <a:ext cx="6016311" cy="5489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51410-1C55-368F-C13B-4F147CD8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05" y="932993"/>
            <a:ext cx="4026107" cy="4153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656E-EA4D-8A91-C95E-734018234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549" y="5137399"/>
            <a:ext cx="4026107" cy="16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45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BE997B-B982-1A86-C9AD-C60B6BB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1346281"/>
            <a:ext cx="6352116" cy="4796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048F-07D0-EFCC-3700-75885CDE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72" y="1578429"/>
            <a:ext cx="4308495" cy="324027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8E8E332-F309-2F0A-C027-3A92E13B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4" y="564090"/>
            <a:ext cx="2429101" cy="58979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49266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C2C36-11D3-62EF-9E92-147B278F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9" y="63403"/>
            <a:ext cx="10232261" cy="927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09B9B-D315-7A18-9F81-5B299851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58" y="1006130"/>
            <a:ext cx="5329185" cy="57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8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995-A6B8-5B93-3233-3EF2271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1B600-97E9-F9D7-6C4C-3453CB7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0" y="195944"/>
            <a:ext cx="11865429" cy="6281057"/>
          </a:xfrm>
        </p:spPr>
      </p:pic>
    </p:spTree>
    <p:extLst>
      <p:ext uri="{BB962C8B-B14F-4D97-AF65-F5344CB8AC3E}">
        <p14:creationId xmlns:p14="http://schemas.microsoft.com/office/powerpoint/2010/main" val="334887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539-0525-824D-671E-2368172E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193975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2E10E-0F35-5AFB-BBE6-591C6D11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33" y="1478157"/>
            <a:ext cx="3365634" cy="388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F20E28-E3E8-9BD1-E0AB-E0B8CD5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33" y="5446196"/>
            <a:ext cx="3615310" cy="9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8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2FC9-EE18-6E05-7D23-C350208D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Logical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B7A0E-1386-0A81-E856-549E2DFD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07444"/>
            <a:ext cx="6957558" cy="18489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A3F1F-E410-6D8A-8B47-BF7639976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4987"/>
            <a:ext cx="4153384" cy="3080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D5012-502E-96E5-0FF1-C2E786EB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18" y="3247851"/>
            <a:ext cx="263879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8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BB4E-A310-CB48-1454-84B5A0B7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55" y="422574"/>
            <a:ext cx="1514701" cy="64422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D19FD9-09E1-91EB-B304-55B02D763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03" y="3982230"/>
            <a:ext cx="9180343" cy="807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5F62E-C806-770F-6F66-02750F28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03" y="1207469"/>
            <a:ext cx="530616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43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CDBB4E-4861-4A71-5173-7E43D715A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893" y="1658144"/>
            <a:ext cx="6004811" cy="35417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F85A0-AF36-AA12-719D-E54FCFEF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29546"/>
            <a:ext cx="8969829" cy="84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F5B92-2753-7C67-611B-E43A070A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63" y="1681307"/>
            <a:ext cx="4677075" cy="30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24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2D94-6772-364F-9C2F-406CFA43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7934"/>
            <a:ext cx="9905998" cy="88152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 &amp;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EF3BB-A240-D7C2-C00B-09C910C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6" y="1099457"/>
            <a:ext cx="7306695" cy="443927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704A-5D1F-F1A1-CB8C-FE1E9497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7018" y="4496940"/>
            <a:ext cx="5065238" cy="20835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EB82E-A607-66A1-F93D-F8FFFC34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659" y="95776"/>
            <a:ext cx="261974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BAE8-B03D-765E-46CD-6C2D55CC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46175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BA6403-ACE2-8664-BEEC-FF00D618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84" y="4613482"/>
            <a:ext cx="7033759" cy="215842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4438E-ABB0-6FC4-797F-73DC8CE4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71" y="145853"/>
            <a:ext cx="4239556" cy="41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071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054A-D56A-FC5D-19BC-E8B35B36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3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86B95-6DCF-DA08-22EC-D1A3ABE4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937" y="1776226"/>
            <a:ext cx="5261205" cy="3271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EFFAA-F4A7-068B-F467-45FA72CD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06" y="5081774"/>
            <a:ext cx="8998412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2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B0BE-60E5-5C2D-4BF5-69AE233B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32658"/>
            <a:ext cx="9905998" cy="1066800"/>
          </a:xfrm>
        </p:spPr>
        <p:txBody>
          <a:bodyPr/>
          <a:lstStyle/>
          <a:p>
            <a:r>
              <a:rPr lang="en-IN" dirty="0"/>
              <a:t>Algorithm ( flow-chart)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9CE87-4496-4934-9F14-21B2DC6B9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292" y="859972"/>
            <a:ext cx="5769593" cy="5762782"/>
          </a:xfrm>
        </p:spPr>
      </p:pic>
    </p:spTree>
    <p:extLst>
      <p:ext uri="{BB962C8B-B14F-4D97-AF65-F5344CB8AC3E}">
        <p14:creationId xmlns:p14="http://schemas.microsoft.com/office/powerpoint/2010/main" val="24139881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8AD3-ACBD-5142-1AE0-CAA5A42E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70" y="335488"/>
            <a:ext cx="9905998" cy="73131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FE702-780B-1F04-23D6-BFCE576EA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53" y="1284515"/>
            <a:ext cx="11000460" cy="39270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54DA4-BFB8-941F-676F-10DBA71B7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53" y="2124329"/>
            <a:ext cx="11000460" cy="40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0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4C7AD-D6EB-3B27-6345-FF150674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1368319"/>
            <a:ext cx="9449286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83957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A3BD-33DB-8C17-A2F9-31458FB1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C6F6-CA9D-C566-3961-B23036F05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49838-AFB2-8F38-4CE1-F1D0BD5F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3" y="370114"/>
            <a:ext cx="11881147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7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8BC-488E-777A-86F6-AEF602B6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506"/>
            <a:ext cx="9905998" cy="927037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Random numbers (import random)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C7BD-3BD1-74A8-4E3A-91A4C5C7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933F2-B433-FFF6-EB3B-10267DD6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738076"/>
            <a:ext cx="9392961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15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4E22-87AB-4F30-C543-C1D5E494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7E7B-2098-73A3-27E2-D2DC47AC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23" y="1782262"/>
            <a:ext cx="547763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9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4092-1583-3634-E6F6-B4416F40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AE5EE-FB74-E7DC-6CB9-636D9A1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70" y="114300"/>
            <a:ext cx="2383085" cy="6433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645D6-4B45-F26D-D708-4C1D84F6DDDE}"/>
              </a:ext>
            </a:extLst>
          </p:cNvPr>
          <p:cNvSpPr txBox="1"/>
          <p:nvPr/>
        </p:nvSpPr>
        <p:spPr>
          <a:xfrm>
            <a:off x="1646465" y="1804700"/>
            <a:ext cx="195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0000"/>
                </a:solidFill>
              </a:rPr>
              <a:t>Lists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75981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0FFC-450B-F6F1-72D6-A7F58C83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308873" cy="31765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String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166C6-8AFA-8EF3-BA8D-16EE4B42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49" y="1195461"/>
            <a:ext cx="7845501" cy="53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6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41F1-AE3A-7BA5-2C6D-50F960AE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7026-3E5F-B2CB-A025-57ADEC57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7088"/>
            <a:ext cx="11604171" cy="24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27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63E08C-0524-7D1B-9796-E2CFA7CA9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985" y="1805780"/>
            <a:ext cx="3972225" cy="285205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117032-A132-6488-995F-73CCACBD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27817"/>
            <a:ext cx="9906000" cy="14779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4 Project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29D20-A188-A4BE-2E2E-C7B4AF99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83" y="2138417"/>
            <a:ext cx="3813295" cy="2852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DC0BE-D3EC-0487-E49D-3C2BE298C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662" y="2680595"/>
            <a:ext cx="4606632" cy="33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44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5FEA-DD8F-4A68-1FCC-72704E06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5878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34B35-AC47-B671-3B1C-BA3A25D7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2" y="8046"/>
            <a:ext cx="6508820" cy="543447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A85540-A755-24AF-77F7-2B350896D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5511" y="3429000"/>
            <a:ext cx="6509311" cy="3420954"/>
          </a:xfrm>
        </p:spPr>
      </p:pic>
    </p:spTree>
    <p:extLst>
      <p:ext uri="{BB962C8B-B14F-4D97-AF65-F5344CB8AC3E}">
        <p14:creationId xmlns:p14="http://schemas.microsoft.com/office/powerpoint/2010/main" val="19583064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6926-904B-A3FB-8B3C-78509BCE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2453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Coding == gym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6D6ED6-711D-A265-8F62-2D4497680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86" y="203018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B1D513-7908-07FD-7D19-CE4F7E99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16" y="1893434"/>
            <a:ext cx="3565752" cy="356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604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72997-9A12-02B5-6194-E8BF72EA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86" y="1079750"/>
            <a:ext cx="10583028" cy="4698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78148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7C0BBD-3A82-0F09-C809-BA006B517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964" y="1901145"/>
            <a:ext cx="8037359" cy="470648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B14B6-A500-3070-E54E-6F58581E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65" y="805543"/>
            <a:ext cx="10714892" cy="909096"/>
          </a:xfrm>
          <a:prstGeom prst="rect">
            <a:avLst/>
          </a:prstGeom>
        </p:spPr>
      </p:pic>
      <p:pic>
        <p:nvPicPr>
          <p:cNvPr id="2050" name="Picture 2" descr="Average Calculator - Inch Calculator">
            <a:extLst>
              <a:ext uri="{FF2B5EF4-FFF2-40B4-BE49-F238E27FC236}">
                <a16:creationId xmlns:a16="http://schemas.microsoft.com/office/drawing/2014/main" id="{43597465-C5FE-B4C5-3414-9FEB3E48B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3" y="207849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909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2B33A-6F56-BB05-377D-229B2319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47" y="1062945"/>
            <a:ext cx="7801505" cy="4413922"/>
          </a:xfrm>
        </p:spPr>
      </p:pic>
    </p:spTree>
    <p:extLst>
      <p:ext uri="{BB962C8B-B14F-4D97-AF65-F5344CB8AC3E}">
        <p14:creationId xmlns:p14="http://schemas.microsoft.com/office/powerpoint/2010/main" val="2569167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F75F-667E-B67F-9268-024583D2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47B4B5-3C15-48CA-6A5D-9E76296BE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28073"/>
            <a:ext cx="9135750" cy="119079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E7091-9DB8-D47A-6032-2C33C307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584920"/>
            <a:ext cx="7807704" cy="31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473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75AA-B887-7EE0-4DF7-0FCFD7A4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Actual way of writing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2536C-A94F-AAAA-FDB6-3690911D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75" y="2178258"/>
            <a:ext cx="5854811" cy="42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99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4E5CC-4DF6-3658-05C1-E33A223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1271286"/>
            <a:ext cx="6992326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064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C316D-14AE-A502-1678-6FBBAB57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25" y="413152"/>
            <a:ext cx="9089571" cy="960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9F480C-2B73-794C-C920-B2F27861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25" y="1784327"/>
            <a:ext cx="7983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11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EB44-5AD6-1A4A-CF0E-BCA67C22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485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( 2 methos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0F6A1-5A13-4CA6-8EAF-1E24D2ED8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Method 1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Method2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722F6-94FE-4ACE-A67B-2E4A730B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54" y="1799291"/>
            <a:ext cx="477269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0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F15002-4498-1A7E-D039-D0D97421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29" y="318156"/>
            <a:ext cx="10330542" cy="82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6FC9-9EF0-019F-81D8-75017F18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18" y="1184071"/>
            <a:ext cx="6499299" cy="55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0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C5910-E689-BC33-B6D7-A8BA789AF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38FEA-44ED-D67B-CAB8-38569414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457469"/>
            <a:ext cx="8951531" cy="101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361F7-8F70-558F-30D3-605744D8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1469656"/>
            <a:ext cx="7057457" cy="3973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E62D5-ED12-A848-162A-25551CFA61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05"/>
          <a:stretch/>
        </p:blipFill>
        <p:spPr>
          <a:xfrm>
            <a:off x="7415517" y="1469656"/>
            <a:ext cx="4700284" cy="49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98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2640-5F82-69A0-372D-AB6AF892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87CDB-1E0B-264A-2EE7-1DD6023B7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040" y="2097088"/>
            <a:ext cx="5696745" cy="2962688"/>
          </a:xfrm>
        </p:spPr>
      </p:pic>
    </p:spTree>
    <p:extLst>
      <p:ext uri="{BB962C8B-B14F-4D97-AF65-F5344CB8AC3E}">
        <p14:creationId xmlns:p14="http://schemas.microsoft.com/office/powerpoint/2010/main" val="36504961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BC29-248A-B8A5-8437-BE6521A0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 5 – (Password generator)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96CF-6A9B-87F5-F3AF-42B78E93C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4" y="1741522"/>
            <a:ext cx="6540198" cy="2634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84BE-9BA3-8D94-B75B-1738C605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53" y="3770771"/>
            <a:ext cx="678274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937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CB20-B67F-0AA5-336F-3ADBE187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52" y="406318"/>
            <a:ext cx="9905998" cy="98674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C8112-F7A8-8CC2-6040-F3C80FCC8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552" y="1393063"/>
            <a:ext cx="11046445" cy="31046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A51B6-DE4C-1EE4-C2D1-CDB441A0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73" y="4564883"/>
            <a:ext cx="2076740" cy="2238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2D264-044D-0A74-10D6-057411AF6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885" y="5133913"/>
            <a:ext cx="5944430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2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D7C4-BCB1-6401-D8CD-9281E83E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915" y="212271"/>
            <a:ext cx="5432170" cy="6433457"/>
          </a:xfrm>
        </p:spPr>
      </p:pic>
    </p:spTree>
    <p:extLst>
      <p:ext uri="{BB962C8B-B14F-4D97-AF65-F5344CB8AC3E}">
        <p14:creationId xmlns:p14="http://schemas.microsoft.com/office/powerpoint/2010/main" val="32437834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EA7B-BEB2-EC10-B034-6E175F6B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2833"/>
            <a:ext cx="9905998" cy="57891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F5D3C-8615-FA2C-95CA-4287D970F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999" y="1183929"/>
            <a:ext cx="4837273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72565D-1E7B-4DAE-A131-28750DA6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71" y="39630"/>
            <a:ext cx="2289644" cy="1084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711F70-2A8A-4F64-F81D-656B40CE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470" y="1183929"/>
            <a:ext cx="5870131" cy="4834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DC342-9AC1-F7DE-A368-927DFCB30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876" y="6185435"/>
            <a:ext cx="6411220" cy="619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8F3710-D292-C72A-12BF-C65065E1A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15" y="5027826"/>
            <a:ext cx="14844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74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1D58-04A6-92D3-634C-CABD7AF6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2" y="1157845"/>
            <a:ext cx="10981655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96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1442</TotalTime>
  <Words>309</Words>
  <Application>Microsoft Office PowerPoint</Application>
  <PresentationFormat>Widescreen</PresentationFormat>
  <Paragraphs>74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Arial Black</vt:lpstr>
      <vt:lpstr>gg sans</vt:lpstr>
      <vt:lpstr>inherit</vt:lpstr>
      <vt:lpstr>Tw Cen MT</vt:lpstr>
      <vt:lpstr>Circuit</vt:lpstr>
      <vt:lpstr>It’s Me Parrot Rakhy </vt:lpstr>
      <vt:lpstr>basic sys Python + DBMS machine learning data science web development video editing ai expert tools network access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Ai tools</vt:lpstr>
      <vt:lpstr>PowerPoint Presentation</vt:lpstr>
      <vt:lpstr>PowerPoint Presentation</vt:lpstr>
      <vt:lpstr>PowerPoint Presentation</vt:lpstr>
      <vt:lpstr>PowerPoint Presentation</vt:lpstr>
      <vt:lpstr>Tips &amp; Tricks</vt:lpstr>
      <vt:lpstr>PowerPoint Presentation</vt:lpstr>
      <vt:lpstr>Resource links</vt:lpstr>
      <vt:lpstr>END</vt:lpstr>
      <vt:lpstr>AI Tools</vt:lpstr>
      <vt:lpstr>Network &amp; privacy tricks</vt:lpstr>
      <vt:lpstr>PowerPoint Presentation</vt:lpstr>
      <vt:lpstr>Day – 1 Project</vt:lpstr>
      <vt:lpstr>PowerPoint Presentation</vt:lpstr>
      <vt:lpstr>task</vt:lpstr>
      <vt:lpstr>Task</vt:lpstr>
      <vt:lpstr>Day – 2 Project</vt:lpstr>
      <vt:lpstr>Solution</vt:lpstr>
      <vt:lpstr>Another way solution -  project 2</vt:lpstr>
      <vt:lpstr>PowerPoint Presentation</vt:lpstr>
      <vt:lpstr>PowerPoint Presentation</vt:lpstr>
      <vt:lpstr>Task</vt:lpstr>
      <vt:lpstr>PowerPoint Presentation</vt:lpstr>
      <vt:lpstr>PowerPoint Presentation</vt:lpstr>
      <vt:lpstr>Nested if-else</vt:lpstr>
      <vt:lpstr>solution</vt:lpstr>
      <vt:lpstr>PowerPoint Presentation</vt:lpstr>
      <vt:lpstr>Solution</vt:lpstr>
      <vt:lpstr>Multiple if conditions</vt:lpstr>
      <vt:lpstr>Task (Ticket pricing)</vt:lpstr>
      <vt:lpstr>Solution / output</vt:lpstr>
      <vt:lpstr>Task</vt:lpstr>
      <vt:lpstr>Solution</vt:lpstr>
      <vt:lpstr>Difficult Task</vt:lpstr>
      <vt:lpstr>solution</vt:lpstr>
      <vt:lpstr>PowerPoint Presentation</vt:lpstr>
      <vt:lpstr>solution</vt:lpstr>
      <vt:lpstr>Logical Operators</vt:lpstr>
      <vt:lpstr>Task</vt:lpstr>
      <vt:lpstr>PowerPoint Presentation</vt:lpstr>
      <vt:lpstr>Hint &amp; output</vt:lpstr>
      <vt:lpstr>Solution</vt:lpstr>
      <vt:lpstr>Day – 3 Project</vt:lpstr>
      <vt:lpstr>Algorithm ( flow-chart)</vt:lpstr>
      <vt:lpstr>Solution</vt:lpstr>
      <vt:lpstr>PowerPoint Presentation</vt:lpstr>
      <vt:lpstr>Random numbers (import random)</vt:lpstr>
      <vt:lpstr>Task</vt:lpstr>
      <vt:lpstr>Data structures</vt:lpstr>
      <vt:lpstr>String method</vt:lpstr>
      <vt:lpstr>Nested lists</vt:lpstr>
      <vt:lpstr>Day – 4 Project</vt:lpstr>
      <vt:lpstr>Solution</vt:lpstr>
      <vt:lpstr>Coding == gym</vt:lpstr>
      <vt:lpstr>PowerPoint Presentation</vt:lpstr>
      <vt:lpstr>PowerPoint Presentation</vt:lpstr>
      <vt:lpstr>Solution</vt:lpstr>
      <vt:lpstr>Actual way of writing solution</vt:lpstr>
      <vt:lpstr>PowerPoint Presentation</vt:lpstr>
      <vt:lpstr>PowerPoint Presentation</vt:lpstr>
      <vt:lpstr>Solution ( 2 methos )</vt:lpstr>
      <vt:lpstr>PowerPoint Presentation</vt:lpstr>
      <vt:lpstr>PowerPoint Presentation</vt:lpstr>
      <vt:lpstr>solution</vt:lpstr>
      <vt:lpstr>Project 5 – (Password generator)</vt:lpstr>
      <vt:lpstr>Hint</vt:lpstr>
      <vt:lpstr>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Rekha Chilukala</dc:creator>
  <cp:lastModifiedBy>Rekha Chilukala</cp:lastModifiedBy>
  <cp:revision>193</cp:revision>
  <dcterms:created xsi:type="dcterms:W3CDTF">2025-02-04T07:59:30Z</dcterms:created>
  <dcterms:modified xsi:type="dcterms:W3CDTF">2025-02-10T14:33:16Z</dcterms:modified>
</cp:coreProperties>
</file>